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93"/>
    <p:restoredTop sz="94632"/>
  </p:normalViewPr>
  <p:slideViewPr>
    <p:cSldViewPr snapToGrid="0" snapToObjects="1">
      <p:cViewPr varScale="1">
        <p:scale>
          <a:sx n="71" d="100"/>
          <a:sy n="71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D1A0-E760-F94A-94D0-46AE16CC9530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4116-AE8F-4042-BE62-5A0FE2D25D3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B10CD53-7FB5-6F41-AEE4-05102E96EE56}" type="parTrans" cxnId="{4F5990FF-4CA7-4048-8937-F8B015085499}">
      <dgm:prSet/>
      <dgm:spPr/>
      <dgm:t>
        <a:bodyPr/>
        <a:lstStyle/>
        <a:p>
          <a:endParaRPr lang="en-US"/>
        </a:p>
      </dgm:t>
    </dgm:pt>
    <dgm:pt modelId="{D1F71511-FA7E-2844-B3B9-B0D08B77CE13}" type="sibTrans" cxnId="{4F5990FF-4CA7-4048-8937-F8B015085499}">
      <dgm:prSet/>
      <dgm:spPr/>
      <dgm:t>
        <a:bodyPr/>
        <a:lstStyle/>
        <a:p>
          <a:endParaRPr lang="en-US"/>
        </a:p>
      </dgm:t>
    </dgm:pt>
    <dgm:pt modelId="{878CAB9E-8E3F-CC4C-9070-705F3FBF55BD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objects become charged</a:t>
          </a:r>
        </a:p>
      </dgm:t>
    </dgm:pt>
    <dgm:pt modelId="{7CDF3959-E71B-7341-994E-6C51D863CA1F}" type="parTrans" cxnId="{19127F44-9D9E-9E49-A9BA-E9C7DF065135}">
      <dgm:prSet/>
      <dgm:spPr/>
      <dgm:t>
        <a:bodyPr/>
        <a:lstStyle/>
        <a:p>
          <a:endParaRPr lang="en-US"/>
        </a:p>
      </dgm:t>
    </dgm:pt>
    <dgm:pt modelId="{E50E14BA-D221-2440-8CC3-E36DE300C753}" type="sibTrans" cxnId="{19127F44-9D9E-9E49-A9BA-E9C7DF065135}">
      <dgm:prSet/>
      <dgm:spPr/>
      <dgm:t>
        <a:bodyPr/>
        <a:lstStyle/>
        <a:p>
          <a:endParaRPr lang="en-US"/>
        </a:p>
      </dgm:t>
    </dgm:pt>
    <dgm:pt modelId="{A85C9910-A9DB-E147-9D02-1D168943289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522010A-4F3D-F946-86DC-BA4D5A865A05}" type="parTrans" cxnId="{6FDB8C45-33E3-064E-BFEB-EA8B888FBDEB}">
      <dgm:prSet/>
      <dgm:spPr/>
      <dgm:t>
        <a:bodyPr/>
        <a:lstStyle/>
        <a:p>
          <a:endParaRPr lang="en-US"/>
        </a:p>
      </dgm:t>
    </dgm:pt>
    <dgm:pt modelId="{218CBC29-D7DE-C14C-AD28-96D03152A627}" type="sibTrans" cxnId="{6FDB8C45-33E3-064E-BFEB-EA8B888FBDEB}">
      <dgm:prSet/>
      <dgm:spPr/>
      <dgm:t>
        <a:bodyPr/>
        <a:lstStyle/>
        <a:p>
          <a:endParaRPr lang="en-US"/>
        </a:p>
      </dgm:t>
    </dgm:pt>
    <dgm:pt modelId="{6C5F03D9-AAEB-F04A-AFF8-BF1D905C2EA4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parts of an electric circuit</a:t>
          </a:r>
        </a:p>
      </dgm:t>
    </dgm:pt>
    <dgm:pt modelId="{087ADC3F-7AF8-2A4B-9373-057855F8DD20}" type="parTrans" cxnId="{BA0313C8-A1D6-FB42-91F6-F31E6A8CA6EA}">
      <dgm:prSet/>
      <dgm:spPr/>
      <dgm:t>
        <a:bodyPr/>
        <a:lstStyle/>
        <a:p>
          <a:endParaRPr lang="en-US"/>
        </a:p>
      </dgm:t>
    </dgm:pt>
    <dgm:pt modelId="{A8975537-E1C4-2C49-A20A-154BD9DF580A}" type="sibTrans" cxnId="{BA0313C8-A1D6-FB42-91F6-F31E6A8CA6EA}">
      <dgm:prSet/>
      <dgm:spPr/>
      <dgm:t>
        <a:bodyPr/>
        <a:lstStyle/>
        <a:p>
          <a:endParaRPr lang="en-US"/>
        </a:p>
      </dgm:t>
    </dgm:pt>
    <dgm:pt modelId="{FFDF1F66-5448-A541-841A-3903F8AF812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C0AE201-4917-0E45-B6F0-BB0F26B46C62}" type="parTrans" cxnId="{70812BE2-555A-BA41-A9F4-747BA5FEA207}">
      <dgm:prSet/>
      <dgm:spPr/>
      <dgm:t>
        <a:bodyPr/>
        <a:lstStyle/>
        <a:p>
          <a:endParaRPr lang="en-US"/>
        </a:p>
      </dgm:t>
    </dgm:pt>
    <dgm:pt modelId="{9C962CCC-F2F5-B844-94E4-CCD840288D14}" type="sibTrans" cxnId="{70812BE2-555A-BA41-A9F4-747BA5FEA207}">
      <dgm:prSet/>
      <dgm:spPr/>
      <dgm:t>
        <a:bodyPr/>
        <a:lstStyle/>
        <a:p>
          <a:endParaRPr lang="en-US"/>
        </a:p>
      </dgm:t>
    </dgm:pt>
    <dgm:pt modelId="{FB6663D1-7E9E-CC42-B324-F5BBAE8447F5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voltage affects bulb brightness</a:t>
          </a:r>
        </a:p>
      </dgm:t>
    </dgm:pt>
    <dgm:pt modelId="{BC77DCEA-B31E-DE4F-BA93-B388EFF793B3}" type="parTrans" cxnId="{E3081E91-40D0-DC4A-819B-908C62AA5F4D}">
      <dgm:prSet/>
      <dgm:spPr/>
      <dgm:t>
        <a:bodyPr/>
        <a:lstStyle/>
        <a:p>
          <a:endParaRPr lang="en-US"/>
        </a:p>
      </dgm:t>
    </dgm:pt>
    <dgm:pt modelId="{E1BC7FDD-2F05-4244-8CE4-2A88A384D8B5}" type="sibTrans" cxnId="{E3081E91-40D0-DC4A-819B-908C62AA5F4D}">
      <dgm:prSet/>
      <dgm:spPr/>
      <dgm:t>
        <a:bodyPr/>
        <a:lstStyle/>
        <a:p>
          <a:endParaRPr lang="en-US"/>
        </a:p>
      </dgm:t>
    </dgm:pt>
    <dgm:pt modelId="{02AF743E-DB70-6747-8925-276D9DA7084C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21F0B62-79D6-2047-9B14-643B3304FBB0}" type="parTrans" cxnId="{B77C15C2-5A83-7947-92B8-7035C18B03E9}">
      <dgm:prSet/>
      <dgm:spPr/>
      <dgm:t>
        <a:bodyPr/>
        <a:lstStyle/>
        <a:p>
          <a:endParaRPr lang="en-US"/>
        </a:p>
      </dgm:t>
    </dgm:pt>
    <dgm:pt modelId="{3DDCEAE7-C9C4-BB42-BBED-6F02F6568137}" type="sibTrans" cxnId="{B77C15C2-5A83-7947-92B8-7035C18B03E9}">
      <dgm:prSet/>
      <dgm:spPr/>
      <dgm:t>
        <a:bodyPr/>
        <a:lstStyle/>
        <a:p>
          <a:endParaRPr lang="en-US"/>
        </a:p>
      </dgm:t>
    </dgm:pt>
    <dgm:pt modelId="{99416F14-FCF6-3F4D-8F66-499D445856B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D2B32315-6DE8-F64B-B371-44423B7B40A3}" type="parTrans" cxnId="{336BBAC8-8048-E04B-B98B-88FCF98E9FC7}">
      <dgm:prSet/>
      <dgm:spPr/>
      <dgm:t>
        <a:bodyPr/>
        <a:lstStyle/>
        <a:p>
          <a:endParaRPr lang="en-US"/>
        </a:p>
      </dgm:t>
    </dgm:pt>
    <dgm:pt modelId="{8C4477E0-8ACB-2841-A79F-4AF8AA78D5DE}" type="sibTrans" cxnId="{336BBAC8-8048-E04B-B98B-88FCF98E9FC7}">
      <dgm:prSet/>
      <dgm:spPr/>
      <dgm:t>
        <a:bodyPr/>
        <a:lstStyle/>
        <a:p>
          <a:endParaRPr lang="en-US"/>
        </a:p>
      </dgm:t>
    </dgm:pt>
    <dgm:pt modelId="{31CB49BC-BEE7-FC47-B94A-229C8CEA4A6E}">
      <dgm:prSet/>
      <dgm:spPr/>
      <dgm:t>
        <a:bodyPr/>
        <a:lstStyle/>
        <a:p>
          <a:r>
            <a:rPr lang="en-US" dirty="0"/>
            <a:t>6</a:t>
          </a:r>
        </a:p>
      </dgm:t>
    </dgm:pt>
    <dgm:pt modelId="{7F97B711-2F44-CB4F-8AE2-0CF295ADEE58}" type="parTrans" cxnId="{B6418207-7A3D-FE4F-9D30-E1DDBF3BCBBB}">
      <dgm:prSet/>
      <dgm:spPr/>
      <dgm:t>
        <a:bodyPr/>
        <a:lstStyle/>
        <a:p>
          <a:endParaRPr lang="en-US"/>
        </a:p>
      </dgm:t>
    </dgm:pt>
    <dgm:pt modelId="{54717B2F-2464-A240-9852-843CC9079F7B}" type="sibTrans" cxnId="{B6418207-7A3D-FE4F-9D30-E1DDBF3BCBBB}">
      <dgm:prSet/>
      <dgm:spPr/>
      <dgm:t>
        <a:bodyPr/>
        <a:lstStyle/>
        <a:p>
          <a:endParaRPr lang="en-US"/>
        </a:p>
      </dgm:t>
    </dgm:pt>
    <dgm:pt modelId="{FEEE741C-BCC5-3C46-89E9-E353FC8F7765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Compare electrical conductors and insulators</a:t>
          </a:r>
          <a:endParaRPr lang="en-US" sz="1000" dirty="0">
            <a:solidFill>
              <a:schemeClr val="bg1"/>
            </a:solidFill>
          </a:endParaRPr>
        </a:p>
      </dgm:t>
    </dgm:pt>
    <dgm:pt modelId="{D93F5610-9C09-DB44-8B7B-DCEF951276DB}" type="parTrans" cxnId="{D7AB8973-BE2D-0249-BFF9-710E9919DC24}">
      <dgm:prSet/>
      <dgm:spPr/>
      <dgm:t>
        <a:bodyPr/>
        <a:lstStyle/>
        <a:p>
          <a:endParaRPr lang="en-US"/>
        </a:p>
      </dgm:t>
    </dgm:pt>
    <dgm:pt modelId="{E780A7AA-535E-8741-B786-D6748C9BE464}" type="sibTrans" cxnId="{D7AB8973-BE2D-0249-BFF9-710E9919DC24}">
      <dgm:prSet/>
      <dgm:spPr/>
      <dgm:t>
        <a:bodyPr/>
        <a:lstStyle/>
        <a:p>
          <a:endParaRPr lang="en-US"/>
        </a:p>
      </dgm:t>
    </dgm:pt>
    <dgm:pt modelId="{2A6EDB5B-4751-9F45-AC00-FE22F5E4EFA0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Build a set of traffic lights</a:t>
          </a:r>
        </a:p>
      </dgm:t>
    </dgm:pt>
    <dgm:pt modelId="{C6AF1E57-0CC6-8C41-9028-72FDAD6D617D}" type="parTrans" cxnId="{8A932C60-212C-8646-B1CE-258DEA984C6E}">
      <dgm:prSet/>
      <dgm:spPr/>
      <dgm:t>
        <a:bodyPr/>
        <a:lstStyle/>
        <a:p>
          <a:endParaRPr lang="en-US"/>
        </a:p>
      </dgm:t>
    </dgm:pt>
    <dgm:pt modelId="{733A9685-E246-2E48-A22A-0D4A28262135}" type="sibTrans" cxnId="{8A932C60-212C-8646-B1CE-258DEA984C6E}">
      <dgm:prSet/>
      <dgm:spPr/>
      <dgm:t>
        <a:bodyPr/>
        <a:lstStyle/>
        <a:p>
          <a:endParaRPr lang="en-US"/>
        </a:p>
      </dgm:t>
    </dgm:pt>
    <dgm:pt modelId="{28E941F2-4514-8240-8FFD-0CBCCC0EFDDC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variable resistors can work like a switch</a:t>
          </a:r>
          <a:endParaRPr lang="en-US" sz="1000" dirty="0">
            <a:solidFill>
              <a:schemeClr val="bg1"/>
            </a:solidFill>
          </a:endParaRPr>
        </a:p>
      </dgm:t>
    </dgm:pt>
    <dgm:pt modelId="{A6827C5F-B597-B549-B466-EC0374B828EF}" type="parTrans" cxnId="{18876015-2E35-0E47-9027-CD7285D2F58A}">
      <dgm:prSet/>
      <dgm:spPr/>
      <dgm:t>
        <a:bodyPr/>
        <a:lstStyle/>
        <a:p>
          <a:endParaRPr lang="en-US"/>
        </a:p>
      </dgm:t>
    </dgm:pt>
    <dgm:pt modelId="{EC34817A-7301-8F4F-BB61-0132B9E6A8FE}" type="sibTrans" cxnId="{18876015-2E35-0E47-9027-CD7285D2F58A}">
      <dgm:prSet/>
      <dgm:spPr/>
      <dgm:t>
        <a:bodyPr/>
        <a:lstStyle/>
        <a:p>
          <a:endParaRPr lang="en-US"/>
        </a:p>
      </dgm:t>
    </dgm:pt>
    <dgm:pt modelId="{49D9E9C3-3D60-3C40-B1A2-3C95E4F97653}" type="pres">
      <dgm:prSet presAssocID="{6726D1A0-E760-F94A-94D0-46AE16CC95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2183E-1B97-CF46-858B-BEE7486B884F}" type="pres">
      <dgm:prSet presAssocID="{60334116-AE8F-4042-BE62-5A0FE2D25D32}" presName="composite" presStyleCnt="0"/>
      <dgm:spPr/>
    </dgm:pt>
    <dgm:pt modelId="{6D31BB98-FBC5-B24A-AA68-034605647904}" type="pres">
      <dgm:prSet presAssocID="{60334116-AE8F-4042-BE62-5A0FE2D25D3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D7277-7356-DA4E-B671-977C17BD272B}" type="pres">
      <dgm:prSet presAssocID="{60334116-AE8F-4042-BE62-5A0FE2D25D32}" presName="descendantText" presStyleLbl="alignAcc1" presStyleIdx="0" presStyleCnt="6" custLinFactNeighborX="1377" custLinFactNeighborY="-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C02E5-D550-E04D-9C59-F2C89B0680A8}" type="pres">
      <dgm:prSet presAssocID="{D1F71511-FA7E-2844-B3B9-B0D08B77CE13}" presName="sp" presStyleCnt="0"/>
      <dgm:spPr/>
    </dgm:pt>
    <dgm:pt modelId="{A427E07D-5D6F-3649-8670-FD6415AFFFBF}" type="pres">
      <dgm:prSet presAssocID="{A85C9910-A9DB-E147-9D02-1D168943289E}" presName="composite" presStyleCnt="0"/>
      <dgm:spPr/>
    </dgm:pt>
    <dgm:pt modelId="{397953D2-6E18-3745-B626-71F5134FB430}" type="pres">
      <dgm:prSet presAssocID="{A85C9910-A9DB-E147-9D02-1D168943289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5F5A9-B157-8D4A-AB98-0C4250E766EE}" type="pres">
      <dgm:prSet presAssocID="{A85C9910-A9DB-E147-9D02-1D168943289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99DD4-BF16-5647-A1AB-0B6A79D06300}" type="pres">
      <dgm:prSet presAssocID="{218CBC29-D7DE-C14C-AD28-96D03152A627}" presName="sp" presStyleCnt="0"/>
      <dgm:spPr/>
    </dgm:pt>
    <dgm:pt modelId="{C91183A3-3C54-A546-BEC3-5A86D950A327}" type="pres">
      <dgm:prSet presAssocID="{FFDF1F66-5448-A541-841A-3903F8AF8126}" presName="composite" presStyleCnt="0"/>
      <dgm:spPr/>
    </dgm:pt>
    <dgm:pt modelId="{760063DB-AF1F-C64B-AAFF-7A5CF1F73383}" type="pres">
      <dgm:prSet presAssocID="{FFDF1F66-5448-A541-841A-3903F8AF812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7B3E5-1C46-7F47-B4D3-89D4384AC6D0}" type="pres">
      <dgm:prSet presAssocID="{FFDF1F66-5448-A541-841A-3903F8AF812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70FB6-6CE3-D943-8E64-61140BFD12A8}" type="pres">
      <dgm:prSet presAssocID="{9C962CCC-F2F5-B844-94E4-CCD840288D14}" presName="sp" presStyleCnt="0"/>
      <dgm:spPr/>
    </dgm:pt>
    <dgm:pt modelId="{9E6B84CA-89EF-5C40-B2B4-50ABA44F3761}" type="pres">
      <dgm:prSet presAssocID="{02AF743E-DB70-6747-8925-276D9DA7084C}" presName="composite" presStyleCnt="0"/>
      <dgm:spPr/>
    </dgm:pt>
    <dgm:pt modelId="{8F93BBB6-51C1-C64E-B299-E8EE4732D6D3}" type="pres">
      <dgm:prSet presAssocID="{02AF743E-DB70-6747-8925-276D9DA7084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2FAB-5685-3C47-AA41-48063916F55C}" type="pres">
      <dgm:prSet presAssocID="{02AF743E-DB70-6747-8925-276D9DA7084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32FAC-05B5-AF45-AB7D-35C13B966C2C}" type="pres">
      <dgm:prSet presAssocID="{3DDCEAE7-C9C4-BB42-BBED-6F02F6568137}" presName="sp" presStyleCnt="0"/>
      <dgm:spPr/>
    </dgm:pt>
    <dgm:pt modelId="{4A244E3E-E16E-784A-A158-761892C34BD8}" type="pres">
      <dgm:prSet presAssocID="{99416F14-FCF6-3F4D-8F66-499D445856BE}" presName="composite" presStyleCnt="0"/>
      <dgm:spPr/>
    </dgm:pt>
    <dgm:pt modelId="{8BF7AC73-55EB-DF45-A191-4C2EF7F4A9EE}" type="pres">
      <dgm:prSet presAssocID="{99416F14-FCF6-3F4D-8F66-499D445856B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14DBD-AFFB-8740-ABAF-67E162DB6C1D}" type="pres">
      <dgm:prSet presAssocID="{99416F14-FCF6-3F4D-8F66-499D445856B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1C704-E48A-B142-BD64-BB514830677D}" type="pres">
      <dgm:prSet presAssocID="{8C4477E0-8ACB-2841-A79F-4AF8AA78D5DE}" presName="sp" presStyleCnt="0"/>
      <dgm:spPr/>
    </dgm:pt>
    <dgm:pt modelId="{7A724346-B88E-1042-9487-E6A969A1EC8B}" type="pres">
      <dgm:prSet presAssocID="{31CB49BC-BEE7-FC47-B94A-229C8CEA4A6E}" presName="composite" presStyleCnt="0"/>
      <dgm:spPr/>
    </dgm:pt>
    <dgm:pt modelId="{C5947311-F85B-2C49-B84B-C42DF20AF7AD}" type="pres">
      <dgm:prSet presAssocID="{31CB49BC-BEE7-FC47-B94A-229C8CEA4A6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A3998-26FF-824B-BAC0-3F55F13BA27F}" type="pres">
      <dgm:prSet presAssocID="{31CB49BC-BEE7-FC47-B94A-229C8CEA4A6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BB085-3377-5543-9F89-44DDAB961527}" type="presOf" srcId="{2A6EDB5B-4751-9F45-AC00-FE22F5E4EFA0}" destId="{C9814DBD-AFFB-8740-ABAF-67E162DB6C1D}" srcOrd="0" destOrd="0" presId="urn:microsoft.com/office/officeart/2005/8/layout/chevron2"/>
    <dgm:cxn modelId="{19127F44-9D9E-9E49-A9BA-E9C7DF065135}" srcId="{60334116-AE8F-4042-BE62-5A0FE2D25D32}" destId="{878CAB9E-8E3F-CC4C-9070-705F3FBF55BD}" srcOrd="0" destOrd="0" parTransId="{7CDF3959-E71B-7341-994E-6C51D863CA1F}" sibTransId="{E50E14BA-D221-2440-8CC3-E36DE300C753}"/>
    <dgm:cxn modelId="{4F5990FF-4CA7-4048-8937-F8B015085499}" srcId="{6726D1A0-E760-F94A-94D0-46AE16CC9530}" destId="{60334116-AE8F-4042-BE62-5A0FE2D25D32}" srcOrd="0" destOrd="0" parTransId="{6B10CD53-7FB5-6F41-AEE4-05102E96EE56}" sibTransId="{D1F71511-FA7E-2844-B3B9-B0D08B77CE13}"/>
    <dgm:cxn modelId="{70812BE2-555A-BA41-A9F4-747BA5FEA207}" srcId="{6726D1A0-E760-F94A-94D0-46AE16CC9530}" destId="{FFDF1F66-5448-A541-841A-3903F8AF8126}" srcOrd="2" destOrd="0" parTransId="{8C0AE201-4917-0E45-B6F0-BB0F26B46C62}" sibTransId="{9C962CCC-F2F5-B844-94E4-CCD840288D14}"/>
    <dgm:cxn modelId="{B77C15C2-5A83-7947-92B8-7035C18B03E9}" srcId="{6726D1A0-E760-F94A-94D0-46AE16CC9530}" destId="{02AF743E-DB70-6747-8925-276D9DA7084C}" srcOrd="3" destOrd="0" parTransId="{C21F0B62-79D6-2047-9B14-643B3304FBB0}" sibTransId="{3DDCEAE7-C9C4-BB42-BBED-6F02F6568137}"/>
    <dgm:cxn modelId="{7C63BCCB-B068-8148-BED6-E86370903142}" type="presOf" srcId="{60334116-AE8F-4042-BE62-5A0FE2D25D32}" destId="{6D31BB98-FBC5-B24A-AA68-034605647904}" srcOrd="0" destOrd="0" presId="urn:microsoft.com/office/officeart/2005/8/layout/chevron2"/>
    <dgm:cxn modelId="{F9B40FDC-6A28-D442-BBE0-A1B00D871279}" type="presOf" srcId="{FFDF1F66-5448-A541-841A-3903F8AF8126}" destId="{760063DB-AF1F-C64B-AAFF-7A5CF1F73383}" srcOrd="0" destOrd="0" presId="urn:microsoft.com/office/officeart/2005/8/layout/chevron2"/>
    <dgm:cxn modelId="{F2100AC6-2361-6947-8F3B-D85D2D0D0C00}" type="presOf" srcId="{31CB49BC-BEE7-FC47-B94A-229C8CEA4A6E}" destId="{C5947311-F85B-2C49-B84B-C42DF20AF7AD}" srcOrd="0" destOrd="0" presId="urn:microsoft.com/office/officeart/2005/8/layout/chevron2"/>
    <dgm:cxn modelId="{03E2C3DE-8151-724F-9528-1A4B1D9DFD26}" type="presOf" srcId="{02AF743E-DB70-6747-8925-276D9DA7084C}" destId="{8F93BBB6-51C1-C64E-B299-E8EE4732D6D3}" srcOrd="0" destOrd="0" presId="urn:microsoft.com/office/officeart/2005/8/layout/chevron2"/>
    <dgm:cxn modelId="{B6418207-7A3D-FE4F-9D30-E1DDBF3BCBBB}" srcId="{6726D1A0-E760-F94A-94D0-46AE16CC9530}" destId="{31CB49BC-BEE7-FC47-B94A-229C8CEA4A6E}" srcOrd="5" destOrd="0" parTransId="{7F97B711-2F44-CB4F-8AE2-0CF295ADEE58}" sibTransId="{54717B2F-2464-A240-9852-843CC9079F7B}"/>
    <dgm:cxn modelId="{BA0313C8-A1D6-FB42-91F6-F31E6A8CA6EA}" srcId="{A85C9910-A9DB-E147-9D02-1D168943289E}" destId="{6C5F03D9-AAEB-F04A-AFF8-BF1D905C2EA4}" srcOrd="0" destOrd="0" parTransId="{087ADC3F-7AF8-2A4B-9373-057855F8DD20}" sibTransId="{A8975537-E1C4-2C49-A20A-154BD9DF580A}"/>
    <dgm:cxn modelId="{D7AB8973-BE2D-0249-BFF9-710E9919DC24}" srcId="{02AF743E-DB70-6747-8925-276D9DA7084C}" destId="{FEEE741C-BCC5-3C46-89E9-E353FC8F7765}" srcOrd="0" destOrd="0" parTransId="{D93F5610-9C09-DB44-8B7B-DCEF951276DB}" sibTransId="{E780A7AA-535E-8741-B786-D6748C9BE464}"/>
    <dgm:cxn modelId="{318E88DC-6C8E-0540-9DC9-5CEBD2093647}" type="presOf" srcId="{6726D1A0-E760-F94A-94D0-46AE16CC9530}" destId="{49D9E9C3-3D60-3C40-B1A2-3C95E4F97653}" srcOrd="0" destOrd="0" presId="urn:microsoft.com/office/officeart/2005/8/layout/chevron2"/>
    <dgm:cxn modelId="{34F16E13-9588-824E-BD74-57D62D53DE1E}" type="presOf" srcId="{878CAB9E-8E3F-CC4C-9070-705F3FBF55BD}" destId="{CB5D7277-7356-DA4E-B671-977C17BD272B}" srcOrd="0" destOrd="0" presId="urn:microsoft.com/office/officeart/2005/8/layout/chevron2"/>
    <dgm:cxn modelId="{9B8D8402-A9F9-5A49-9CDA-4179CA8FA075}" type="presOf" srcId="{FEEE741C-BCC5-3C46-89E9-E353FC8F7765}" destId="{AAC82FAB-5685-3C47-AA41-48063916F55C}" srcOrd="0" destOrd="0" presId="urn:microsoft.com/office/officeart/2005/8/layout/chevron2"/>
    <dgm:cxn modelId="{6E87684B-69CE-3F47-ABCD-74AF0215385F}" type="presOf" srcId="{99416F14-FCF6-3F4D-8F66-499D445856BE}" destId="{8BF7AC73-55EB-DF45-A191-4C2EF7F4A9EE}" srcOrd="0" destOrd="0" presId="urn:microsoft.com/office/officeart/2005/8/layout/chevron2"/>
    <dgm:cxn modelId="{379A9A40-9F06-A142-AD93-26B96BD88712}" type="presOf" srcId="{6C5F03D9-AAEB-F04A-AFF8-BF1D905C2EA4}" destId="{4355F5A9-B157-8D4A-AB98-0C4250E766EE}" srcOrd="0" destOrd="0" presId="urn:microsoft.com/office/officeart/2005/8/layout/chevron2"/>
    <dgm:cxn modelId="{4A20F51F-9B5D-DD4F-93FF-13D6BBB16867}" type="presOf" srcId="{FB6663D1-7E9E-CC42-B324-F5BBAE8447F5}" destId="{55F7B3E5-1C46-7F47-B4D3-89D4384AC6D0}" srcOrd="0" destOrd="0" presId="urn:microsoft.com/office/officeart/2005/8/layout/chevron2"/>
    <dgm:cxn modelId="{336BBAC8-8048-E04B-B98B-88FCF98E9FC7}" srcId="{6726D1A0-E760-F94A-94D0-46AE16CC9530}" destId="{99416F14-FCF6-3F4D-8F66-499D445856BE}" srcOrd="4" destOrd="0" parTransId="{D2B32315-6DE8-F64B-B371-44423B7B40A3}" sibTransId="{8C4477E0-8ACB-2841-A79F-4AF8AA78D5DE}"/>
    <dgm:cxn modelId="{AA3A07DC-533C-604D-BE03-EE5872BBE0DD}" type="presOf" srcId="{28E941F2-4514-8240-8FFD-0CBCCC0EFDDC}" destId="{017A3998-26FF-824B-BAC0-3F55F13BA27F}" srcOrd="0" destOrd="0" presId="urn:microsoft.com/office/officeart/2005/8/layout/chevron2"/>
    <dgm:cxn modelId="{6FDB8C45-33E3-064E-BFEB-EA8B888FBDEB}" srcId="{6726D1A0-E760-F94A-94D0-46AE16CC9530}" destId="{A85C9910-A9DB-E147-9D02-1D168943289E}" srcOrd="1" destOrd="0" parTransId="{3522010A-4F3D-F946-86DC-BA4D5A865A05}" sibTransId="{218CBC29-D7DE-C14C-AD28-96D03152A627}"/>
    <dgm:cxn modelId="{18876015-2E35-0E47-9027-CD7285D2F58A}" srcId="{31CB49BC-BEE7-FC47-B94A-229C8CEA4A6E}" destId="{28E941F2-4514-8240-8FFD-0CBCCC0EFDDC}" srcOrd="0" destOrd="0" parTransId="{A6827C5F-B597-B549-B466-EC0374B828EF}" sibTransId="{EC34817A-7301-8F4F-BB61-0132B9E6A8FE}"/>
    <dgm:cxn modelId="{A5A26D50-E168-444C-9D14-CBB1F7198EB0}" type="presOf" srcId="{A85C9910-A9DB-E147-9D02-1D168943289E}" destId="{397953D2-6E18-3745-B626-71F5134FB430}" srcOrd="0" destOrd="0" presId="urn:microsoft.com/office/officeart/2005/8/layout/chevron2"/>
    <dgm:cxn modelId="{8A932C60-212C-8646-B1CE-258DEA984C6E}" srcId="{99416F14-FCF6-3F4D-8F66-499D445856BE}" destId="{2A6EDB5B-4751-9F45-AC00-FE22F5E4EFA0}" srcOrd="0" destOrd="0" parTransId="{C6AF1E57-0CC6-8C41-9028-72FDAD6D617D}" sibTransId="{733A9685-E246-2E48-A22A-0D4A28262135}"/>
    <dgm:cxn modelId="{E3081E91-40D0-DC4A-819B-908C62AA5F4D}" srcId="{FFDF1F66-5448-A541-841A-3903F8AF8126}" destId="{FB6663D1-7E9E-CC42-B324-F5BBAE8447F5}" srcOrd="0" destOrd="0" parTransId="{BC77DCEA-B31E-DE4F-BA93-B388EFF793B3}" sibTransId="{E1BC7FDD-2F05-4244-8CE4-2A88A384D8B5}"/>
    <dgm:cxn modelId="{B6AAA4E7-68D4-5E46-85D7-A648DBDDA700}" type="presParOf" srcId="{49D9E9C3-3D60-3C40-B1A2-3C95E4F97653}" destId="{5A82183E-1B97-CF46-858B-BEE7486B884F}" srcOrd="0" destOrd="0" presId="urn:microsoft.com/office/officeart/2005/8/layout/chevron2"/>
    <dgm:cxn modelId="{4ACF792E-897F-0F49-8BFA-46E359F9DED2}" type="presParOf" srcId="{5A82183E-1B97-CF46-858B-BEE7486B884F}" destId="{6D31BB98-FBC5-B24A-AA68-034605647904}" srcOrd="0" destOrd="0" presId="urn:microsoft.com/office/officeart/2005/8/layout/chevron2"/>
    <dgm:cxn modelId="{DA4390F9-4310-ED4F-9228-A716A6174688}" type="presParOf" srcId="{5A82183E-1B97-CF46-858B-BEE7486B884F}" destId="{CB5D7277-7356-DA4E-B671-977C17BD272B}" srcOrd="1" destOrd="0" presId="urn:microsoft.com/office/officeart/2005/8/layout/chevron2"/>
    <dgm:cxn modelId="{8861CEBA-E453-244D-9B03-8ED6CB20F593}" type="presParOf" srcId="{49D9E9C3-3D60-3C40-B1A2-3C95E4F97653}" destId="{928C02E5-D550-E04D-9C59-F2C89B0680A8}" srcOrd="1" destOrd="0" presId="urn:microsoft.com/office/officeart/2005/8/layout/chevron2"/>
    <dgm:cxn modelId="{6A8801D2-7B46-C644-992D-E774F6278E8B}" type="presParOf" srcId="{49D9E9C3-3D60-3C40-B1A2-3C95E4F97653}" destId="{A427E07D-5D6F-3649-8670-FD6415AFFFBF}" srcOrd="2" destOrd="0" presId="urn:microsoft.com/office/officeart/2005/8/layout/chevron2"/>
    <dgm:cxn modelId="{380A72A4-5E5D-1840-9055-7AFC270B020D}" type="presParOf" srcId="{A427E07D-5D6F-3649-8670-FD6415AFFFBF}" destId="{397953D2-6E18-3745-B626-71F5134FB430}" srcOrd="0" destOrd="0" presId="urn:microsoft.com/office/officeart/2005/8/layout/chevron2"/>
    <dgm:cxn modelId="{83A8C69A-7B50-FC4E-8B98-08D60BB5FE13}" type="presParOf" srcId="{A427E07D-5D6F-3649-8670-FD6415AFFFBF}" destId="{4355F5A9-B157-8D4A-AB98-0C4250E766EE}" srcOrd="1" destOrd="0" presId="urn:microsoft.com/office/officeart/2005/8/layout/chevron2"/>
    <dgm:cxn modelId="{7B1B4511-B2DE-0B43-9433-CBD6FDD4209B}" type="presParOf" srcId="{49D9E9C3-3D60-3C40-B1A2-3C95E4F97653}" destId="{8EB99DD4-BF16-5647-A1AB-0B6A79D06300}" srcOrd="3" destOrd="0" presId="urn:microsoft.com/office/officeart/2005/8/layout/chevron2"/>
    <dgm:cxn modelId="{A80163F2-F47D-F343-BE5B-74DF4A9B77C7}" type="presParOf" srcId="{49D9E9C3-3D60-3C40-B1A2-3C95E4F97653}" destId="{C91183A3-3C54-A546-BEC3-5A86D950A327}" srcOrd="4" destOrd="0" presId="urn:microsoft.com/office/officeart/2005/8/layout/chevron2"/>
    <dgm:cxn modelId="{7256E42E-3729-3340-96DA-42076D8589CA}" type="presParOf" srcId="{C91183A3-3C54-A546-BEC3-5A86D950A327}" destId="{760063DB-AF1F-C64B-AAFF-7A5CF1F73383}" srcOrd="0" destOrd="0" presId="urn:microsoft.com/office/officeart/2005/8/layout/chevron2"/>
    <dgm:cxn modelId="{1C03F5BB-12BD-C841-BCDB-292ED66BC7A0}" type="presParOf" srcId="{C91183A3-3C54-A546-BEC3-5A86D950A327}" destId="{55F7B3E5-1C46-7F47-B4D3-89D4384AC6D0}" srcOrd="1" destOrd="0" presId="urn:microsoft.com/office/officeart/2005/8/layout/chevron2"/>
    <dgm:cxn modelId="{FB6AEF5D-87D6-D345-9242-36938B287A44}" type="presParOf" srcId="{49D9E9C3-3D60-3C40-B1A2-3C95E4F97653}" destId="{8E070FB6-6CE3-D943-8E64-61140BFD12A8}" srcOrd="5" destOrd="0" presId="urn:microsoft.com/office/officeart/2005/8/layout/chevron2"/>
    <dgm:cxn modelId="{26FADF6A-FB81-B041-844C-2DEF9A6187E6}" type="presParOf" srcId="{49D9E9C3-3D60-3C40-B1A2-3C95E4F97653}" destId="{9E6B84CA-89EF-5C40-B2B4-50ABA44F3761}" srcOrd="6" destOrd="0" presId="urn:microsoft.com/office/officeart/2005/8/layout/chevron2"/>
    <dgm:cxn modelId="{2A40D0BD-A47C-0549-9660-DFC829D05F5B}" type="presParOf" srcId="{9E6B84CA-89EF-5C40-B2B4-50ABA44F3761}" destId="{8F93BBB6-51C1-C64E-B299-E8EE4732D6D3}" srcOrd="0" destOrd="0" presId="urn:microsoft.com/office/officeart/2005/8/layout/chevron2"/>
    <dgm:cxn modelId="{A10E3466-29DB-4C4C-A07C-DE9421C1A727}" type="presParOf" srcId="{9E6B84CA-89EF-5C40-B2B4-50ABA44F3761}" destId="{AAC82FAB-5685-3C47-AA41-48063916F55C}" srcOrd="1" destOrd="0" presId="urn:microsoft.com/office/officeart/2005/8/layout/chevron2"/>
    <dgm:cxn modelId="{481B9E75-6687-6A4F-8656-49D69EED0214}" type="presParOf" srcId="{49D9E9C3-3D60-3C40-B1A2-3C95E4F97653}" destId="{70D32FAC-05B5-AF45-AB7D-35C13B966C2C}" srcOrd="7" destOrd="0" presId="urn:microsoft.com/office/officeart/2005/8/layout/chevron2"/>
    <dgm:cxn modelId="{ED8729BC-F2BE-3D4E-AF0F-CE8EC8D7F8F2}" type="presParOf" srcId="{49D9E9C3-3D60-3C40-B1A2-3C95E4F97653}" destId="{4A244E3E-E16E-784A-A158-761892C34BD8}" srcOrd="8" destOrd="0" presId="urn:microsoft.com/office/officeart/2005/8/layout/chevron2"/>
    <dgm:cxn modelId="{E34305DF-9A76-6944-A857-04132B1B433C}" type="presParOf" srcId="{4A244E3E-E16E-784A-A158-761892C34BD8}" destId="{8BF7AC73-55EB-DF45-A191-4C2EF7F4A9EE}" srcOrd="0" destOrd="0" presId="urn:microsoft.com/office/officeart/2005/8/layout/chevron2"/>
    <dgm:cxn modelId="{03A9E574-ABF9-5847-9F44-644936259141}" type="presParOf" srcId="{4A244E3E-E16E-784A-A158-761892C34BD8}" destId="{C9814DBD-AFFB-8740-ABAF-67E162DB6C1D}" srcOrd="1" destOrd="0" presId="urn:microsoft.com/office/officeart/2005/8/layout/chevron2"/>
    <dgm:cxn modelId="{C9C7658B-992E-684E-B27F-436956C11835}" type="presParOf" srcId="{49D9E9C3-3D60-3C40-B1A2-3C95E4F97653}" destId="{1891C704-E48A-B142-BD64-BB514830677D}" srcOrd="9" destOrd="0" presId="urn:microsoft.com/office/officeart/2005/8/layout/chevron2"/>
    <dgm:cxn modelId="{D7D6A15B-3326-A44C-8F4A-D8C2285B61D7}" type="presParOf" srcId="{49D9E9C3-3D60-3C40-B1A2-3C95E4F97653}" destId="{7A724346-B88E-1042-9487-E6A969A1EC8B}" srcOrd="10" destOrd="0" presId="urn:microsoft.com/office/officeart/2005/8/layout/chevron2"/>
    <dgm:cxn modelId="{D5A173CA-E589-8D42-92D4-8C92A98C69F0}" type="presParOf" srcId="{7A724346-B88E-1042-9487-E6A969A1EC8B}" destId="{C5947311-F85B-2C49-B84B-C42DF20AF7AD}" srcOrd="0" destOrd="0" presId="urn:microsoft.com/office/officeart/2005/8/layout/chevron2"/>
    <dgm:cxn modelId="{F1F30160-D1B0-D046-8717-CF194E7A1095}" type="presParOf" srcId="{7A724346-B88E-1042-9487-E6A969A1EC8B}" destId="{017A3998-26FF-824B-BAC0-3F55F13BA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BB98-FBC5-B24A-AA68-034605647904}">
      <dsp:nvSpPr>
        <dsp:cNvPr id="0" name=""/>
        <dsp:cNvSpPr/>
      </dsp:nvSpPr>
      <dsp:spPr>
        <a:xfrm rot="5400000">
          <a:off x="-100088" y="101156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1</a:t>
          </a:r>
        </a:p>
      </dsp:txBody>
      <dsp:txXfrm rot="-5400000">
        <a:off x="1" y="234607"/>
        <a:ext cx="467077" cy="200177"/>
      </dsp:txXfrm>
    </dsp:sp>
    <dsp:sp modelId="{CB5D7277-7356-DA4E-B671-977C17BD272B}">
      <dsp:nvSpPr>
        <dsp:cNvPr id="0" name=""/>
        <dsp:cNvSpPr/>
      </dsp:nvSpPr>
      <dsp:spPr>
        <a:xfrm rot="5400000">
          <a:off x="1395349" y="-92807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objects become charged</a:t>
          </a:r>
        </a:p>
      </dsp:txBody>
      <dsp:txXfrm rot="-5400000">
        <a:off x="467077" y="21373"/>
        <a:ext cx="2269087" cy="391371"/>
      </dsp:txXfrm>
    </dsp:sp>
    <dsp:sp modelId="{397953D2-6E18-3745-B626-71F5134FB430}">
      <dsp:nvSpPr>
        <dsp:cNvPr id="0" name=""/>
        <dsp:cNvSpPr/>
      </dsp:nvSpPr>
      <dsp:spPr>
        <a:xfrm rot="5400000">
          <a:off x="-100088" y="660385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2</a:t>
          </a:r>
        </a:p>
      </dsp:txBody>
      <dsp:txXfrm rot="-5400000">
        <a:off x="1" y="793836"/>
        <a:ext cx="467077" cy="200177"/>
      </dsp:txXfrm>
    </dsp:sp>
    <dsp:sp modelId="{4355F5A9-B157-8D4A-AB98-0C4250E766EE}">
      <dsp:nvSpPr>
        <dsp:cNvPr id="0" name=""/>
        <dsp:cNvSpPr/>
      </dsp:nvSpPr>
      <dsp:spPr>
        <a:xfrm rot="5400000">
          <a:off x="1395349" y="-367975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parts of an electric circuit</a:t>
          </a:r>
        </a:p>
      </dsp:txBody>
      <dsp:txXfrm rot="-5400000">
        <a:off x="467077" y="581469"/>
        <a:ext cx="2269087" cy="391371"/>
      </dsp:txXfrm>
    </dsp:sp>
    <dsp:sp modelId="{760063DB-AF1F-C64B-AAFF-7A5CF1F73383}">
      <dsp:nvSpPr>
        <dsp:cNvPr id="0" name=""/>
        <dsp:cNvSpPr/>
      </dsp:nvSpPr>
      <dsp:spPr>
        <a:xfrm rot="5400000">
          <a:off x="-100088" y="1219613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3</a:t>
          </a:r>
        </a:p>
      </dsp:txBody>
      <dsp:txXfrm rot="-5400000">
        <a:off x="1" y="1353064"/>
        <a:ext cx="467077" cy="200177"/>
      </dsp:txXfrm>
    </dsp:sp>
    <dsp:sp modelId="{55F7B3E5-1C46-7F47-B4D3-89D4384AC6D0}">
      <dsp:nvSpPr>
        <dsp:cNvPr id="0" name=""/>
        <dsp:cNvSpPr/>
      </dsp:nvSpPr>
      <dsp:spPr>
        <a:xfrm rot="5400000">
          <a:off x="1395349" y="191253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voltage affects bulb brightness</a:t>
          </a:r>
        </a:p>
      </dsp:txBody>
      <dsp:txXfrm rot="-5400000">
        <a:off x="467077" y="1140697"/>
        <a:ext cx="2269087" cy="391371"/>
      </dsp:txXfrm>
    </dsp:sp>
    <dsp:sp modelId="{8F93BBB6-51C1-C64E-B299-E8EE4732D6D3}">
      <dsp:nvSpPr>
        <dsp:cNvPr id="0" name=""/>
        <dsp:cNvSpPr/>
      </dsp:nvSpPr>
      <dsp:spPr>
        <a:xfrm rot="5400000">
          <a:off x="-100088" y="1778842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4</a:t>
          </a:r>
        </a:p>
      </dsp:txBody>
      <dsp:txXfrm rot="-5400000">
        <a:off x="1" y="1912293"/>
        <a:ext cx="467077" cy="200177"/>
      </dsp:txXfrm>
    </dsp:sp>
    <dsp:sp modelId="{AAC82FAB-5685-3C47-AA41-48063916F55C}">
      <dsp:nvSpPr>
        <dsp:cNvPr id="0" name=""/>
        <dsp:cNvSpPr/>
      </dsp:nvSpPr>
      <dsp:spPr>
        <a:xfrm rot="5400000">
          <a:off x="1395349" y="750482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Compare electrical conductors and insulators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1699926"/>
        <a:ext cx="2269087" cy="391371"/>
      </dsp:txXfrm>
    </dsp:sp>
    <dsp:sp modelId="{8BF7AC73-55EB-DF45-A191-4C2EF7F4A9EE}">
      <dsp:nvSpPr>
        <dsp:cNvPr id="0" name=""/>
        <dsp:cNvSpPr/>
      </dsp:nvSpPr>
      <dsp:spPr>
        <a:xfrm rot="5400000">
          <a:off x="-100088" y="2338071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5</a:t>
          </a:r>
        </a:p>
      </dsp:txBody>
      <dsp:txXfrm rot="-5400000">
        <a:off x="1" y="2471522"/>
        <a:ext cx="467077" cy="200177"/>
      </dsp:txXfrm>
    </dsp:sp>
    <dsp:sp modelId="{C9814DBD-AFFB-8740-ABAF-67E162DB6C1D}">
      <dsp:nvSpPr>
        <dsp:cNvPr id="0" name=""/>
        <dsp:cNvSpPr/>
      </dsp:nvSpPr>
      <dsp:spPr>
        <a:xfrm rot="5400000">
          <a:off x="1395349" y="130971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Build a set of traffic lights</a:t>
          </a:r>
        </a:p>
      </dsp:txBody>
      <dsp:txXfrm rot="-5400000">
        <a:off x="467077" y="2259155"/>
        <a:ext cx="2269087" cy="391371"/>
      </dsp:txXfrm>
    </dsp:sp>
    <dsp:sp modelId="{C5947311-F85B-2C49-B84B-C42DF20AF7AD}">
      <dsp:nvSpPr>
        <dsp:cNvPr id="0" name=""/>
        <dsp:cNvSpPr/>
      </dsp:nvSpPr>
      <dsp:spPr>
        <a:xfrm rot="5400000">
          <a:off x="-100088" y="2897299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6</a:t>
          </a:r>
        </a:p>
      </dsp:txBody>
      <dsp:txXfrm rot="-5400000">
        <a:off x="1" y="3030750"/>
        <a:ext cx="467077" cy="200177"/>
      </dsp:txXfrm>
    </dsp:sp>
    <dsp:sp modelId="{017A3998-26FF-824B-BAC0-3F55F13BA27F}">
      <dsp:nvSpPr>
        <dsp:cNvPr id="0" name=""/>
        <dsp:cNvSpPr/>
      </dsp:nvSpPr>
      <dsp:spPr>
        <a:xfrm rot="5400000">
          <a:off x="1395349" y="1868939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variable resistors can work like a switch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2818383"/>
        <a:ext cx="2269087" cy="3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E28FDC-5094-384F-8DB7-AEE7D4B1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5224">
            <a:off x="8320552" y="-58488"/>
            <a:ext cx="1157177" cy="11571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894FA1-7E2C-3B4D-B3B9-3E4B1ABA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34" y="6100686"/>
            <a:ext cx="850038" cy="820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C0E118-A29C-C740-81AA-33BBDA355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" y="6064967"/>
            <a:ext cx="850038" cy="8500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159025" y="87464"/>
            <a:ext cx="2631882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Knowledge Organiser Year 6</a:t>
            </a:r>
          </a:p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Unit: </a:t>
            </a:r>
            <a:r>
              <a:rPr lang="en-GB" sz="13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Electricity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82176"/>
              </p:ext>
            </p:extLst>
          </p:nvPr>
        </p:nvGraphicFramePr>
        <p:xfrm>
          <a:off x="162393" y="757391"/>
          <a:ext cx="3419063" cy="543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03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411660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7761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9119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1178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static electricity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Electricity that collects on the surface of an object, which can cause an electric shock.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0134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filament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thin piece of wire with a high melting point, used in bulbs.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voltage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electric force which ‘pushes’ the electric current round the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insulator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material which doesn’t conduct electricity.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conductor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material that electricity can flow through easily.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fuse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safety device on a circuit that can stop current from flowing if it becomes overheated.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individual part in an electronic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variable resistor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device which varies the amount of electric current allowed to flow through a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667448" y="728298"/>
            <a:ext cx="3013544" cy="2291026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41B2FA-13FB-8E4E-9115-9E1309096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375308"/>
              </p:ext>
            </p:extLst>
          </p:nvPr>
        </p:nvGraphicFramePr>
        <p:xfrm>
          <a:off x="9233230" y="1294827"/>
          <a:ext cx="2757337" cy="34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233230" y="749886"/>
            <a:ext cx="2757337" cy="453225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989133-C308-7846-B0BF-A949A590C523}"/>
              </a:ext>
            </a:extLst>
          </p:cNvPr>
          <p:cNvSpPr/>
          <p:nvPr/>
        </p:nvSpPr>
        <p:spPr>
          <a:xfrm>
            <a:off x="2937494" y="87464"/>
            <a:ext cx="2696930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When a light is switched on, you are sending a flow of electrons around the circuit.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2F87E5E-0C96-5E44-94D2-5F6EAD226B31}"/>
              </a:ext>
            </a:extLst>
          </p:cNvPr>
          <p:cNvSpPr/>
          <p:nvPr/>
        </p:nvSpPr>
        <p:spPr>
          <a:xfrm>
            <a:off x="5743212" y="87464"/>
            <a:ext cx="2757337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Metals such as copper, aluminium, zinc and gold are good conductors of electricity.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138837-A091-3E41-8CD9-A87AEDCA7165}"/>
              </a:ext>
            </a:extLst>
          </p:cNvPr>
          <p:cNvSpPr/>
          <p:nvPr/>
        </p:nvSpPr>
        <p:spPr>
          <a:xfrm>
            <a:off x="6759933" y="736450"/>
            <a:ext cx="2361538" cy="3931243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FACTOIDS: </a:t>
            </a:r>
            <a:b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Can you find out more?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Q1. How is static electricity created?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A1.  Friction on an object creates an electric charge.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Q2.  How does a wind-up torch work?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It works through a dynamo which turns mechanical energy to electrical energy through a simple electromagnet.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Q3. How are insulators helpful?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They prevent electric flow so you don’t receive an electric shock!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2496">
            <a:off x="9016" y="477399"/>
            <a:ext cx="1218649" cy="1218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7F3BB-8A5E-8B42-970F-E57ED961AC4E}"/>
              </a:ext>
            </a:extLst>
          </p:cNvPr>
          <p:cNvSpPr txBox="1"/>
          <p:nvPr/>
        </p:nvSpPr>
        <p:spPr>
          <a:xfrm>
            <a:off x="6767959" y="4760362"/>
            <a:ext cx="5209637" cy="2000548"/>
          </a:xfrm>
          <a:prstGeom prst="rect">
            <a:avLst/>
          </a:prstGeom>
          <a:solidFill>
            <a:srgbClr val="33CCCB"/>
          </a:solidFill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 Rounded MT Bold" panose="020F0704030504030204" pitchFamily="34" charset="77"/>
              </a:rPr>
              <a:t>Unit:  </a:t>
            </a:r>
            <a:r>
              <a:rPr lang="en-GB" sz="1600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Electricity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/>
            </a:r>
            <a:b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This unit will help you explore different types of electricity as well as understanding what makes up a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</a:t>
            </a:r>
            <a:r>
              <a:rPr lang="en-GB" sz="1200" dirty="0">
                <a:latin typeface="Arial Rounded MT Bold" panose="020F0704030504030204" pitchFamily="34" charset="77"/>
              </a:rPr>
              <a:t>.  You will learn about this by studying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 diagrams </a:t>
            </a:r>
            <a:r>
              <a:rPr lang="en-GB" sz="1200" dirty="0">
                <a:latin typeface="Arial Rounded MT Bold" panose="020F0704030504030204" pitchFamily="34" charset="77"/>
              </a:rPr>
              <a:t>and by building your own circuits.  You will also think about what materials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conduct</a:t>
            </a:r>
            <a:r>
              <a:rPr lang="en-GB" sz="1200" dirty="0">
                <a:latin typeface="Arial Rounded MT Bold" panose="020F0704030504030204" pitchFamily="34" charset="77"/>
              </a:rPr>
              <a:t> and which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insulate</a:t>
            </a:r>
            <a:r>
              <a:rPr lang="en-GB" sz="1200" dirty="0">
                <a:latin typeface="Arial Rounded MT Bold" panose="020F0704030504030204" pitchFamily="34" charset="77"/>
              </a:rPr>
              <a:t>, so you know about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safety </a:t>
            </a:r>
            <a:r>
              <a:rPr lang="en-GB" sz="1200" dirty="0">
                <a:latin typeface="Arial Rounded MT Bold" panose="020F0704030504030204" pitchFamily="34" charset="77"/>
              </a:rPr>
              <a:t>with electricity.  It will also help you learn about  the importance of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saving energy</a:t>
            </a:r>
            <a:r>
              <a:rPr lang="en-GB" sz="1200" dirty="0">
                <a:latin typeface="Arial Rounded MT Bold" panose="020F0704030504030204" pitchFamily="34" charset="77"/>
              </a:rPr>
              <a:t>.</a:t>
            </a:r>
          </a:p>
          <a:p>
            <a:r>
              <a:rPr lang="en-GB" sz="1200" dirty="0">
                <a:latin typeface="Arial Rounded MT Bold" panose="020F0704030504030204" pitchFamily="34" charset="77"/>
              </a:rPr>
              <a:t>Understanding electricity is important for many careers which involve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circuitry</a:t>
            </a:r>
            <a:r>
              <a:rPr lang="en-GB" sz="1200" dirty="0">
                <a:latin typeface="Arial Rounded MT Bold" panose="020F0704030504030204" pitchFamily="34" charset="77"/>
              </a:rPr>
              <a:t> and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installation</a:t>
            </a:r>
            <a:r>
              <a:rPr lang="en-GB" sz="1200" dirty="0">
                <a:latin typeface="Arial Rounded MT Bold" panose="020F0704030504030204" pitchFamily="34" charset="77"/>
              </a:rPr>
              <a:t> of electrical devices.  It is also helpful for being able to do quick jobs safely and with knowledge.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431" y="6257251"/>
            <a:ext cx="2046063" cy="591617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9604EF-A720-394F-8E8B-6AE365DA533C}"/>
              </a:ext>
            </a:extLst>
          </p:cNvPr>
          <p:cNvSpPr/>
          <p:nvPr/>
        </p:nvSpPr>
        <p:spPr>
          <a:xfrm>
            <a:off x="9297734" y="68602"/>
            <a:ext cx="2692833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Light bulbs turn electricity into light due to resistance.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A63E912-CA4A-E540-B515-8581144D14E5}"/>
              </a:ext>
            </a:extLst>
          </p:cNvPr>
          <p:cNvSpPr/>
          <p:nvPr/>
        </p:nvSpPr>
        <p:spPr>
          <a:xfrm>
            <a:off x="3649727" y="3095615"/>
            <a:ext cx="3013544" cy="2261401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667448" y="5433307"/>
            <a:ext cx="2986668" cy="1311101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D2D12-6C31-0341-9C27-E374436B38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5085" y="3429000"/>
            <a:ext cx="2606037" cy="1859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B1F43-6BAA-4347-9C76-63FB3CC208C6}"/>
              </a:ext>
            </a:extLst>
          </p:cNvPr>
          <p:cNvSpPr txBox="1"/>
          <p:nvPr/>
        </p:nvSpPr>
        <p:spPr>
          <a:xfrm>
            <a:off x="5341341" y="3125050"/>
            <a:ext cx="143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A simple electric circuit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C9D0C6-FD8A-5246-B81E-DF4E1F38354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1564"/>
          <a:stretch/>
        </p:blipFill>
        <p:spPr>
          <a:xfrm>
            <a:off x="4427609" y="794304"/>
            <a:ext cx="2235662" cy="21590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3ED212-D630-3C48-88F4-A495230EF5B0}"/>
              </a:ext>
            </a:extLst>
          </p:cNvPr>
          <p:cNvSpPr txBox="1"/>
          <p:nvPr/>
        </p:nvSpPr>
        <p:spPr>
          <a:xfrm>
            <a:off x="3406063" y="794304"/>
            <a:ext cx="143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Electric circuit symbols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6A2264-E5B9-ED41-AA90-1B7FF750D44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902" b="12867"/>
          <a:stretch/>
        </p:blipFill>
        <p:spPr>
          <a:xfrm>
            <a:off x="3828814" y="5499262"/>
            <a:ext cx="2628429" cy="12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230</Words>
  <Application>Microsoft Office PowerPoint</Application>
  <PresentationFormat>Widescreen</PresentationFormat>
  <Paragraphs>143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Lynne Wilson</cp:lastModifiedBy>
  <cp:revision>18</cp:revision>
  <dcterms:created xsi:type="dcterms:W3CDTF">2019-03-22T07:10:13Z</dcterms:created>
  <dcterms:modified xsi:type="dcterms:W3CDTF">2023-02-07T11:45:24Z</dcterms:modified>
</cp:coreProperties>
</file>